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1pPr>
    <a:lvl2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2pPr>
    <a:lvl3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3pPr>
    <a:lvl4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4pPr>
    <a:lvl5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5pPr>
    <a:lvl6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6pPr>
    <a:lvl7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7pPr>
    <a:lvl8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8pPr>
    <a:lvl9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4B13F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882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8BC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54545">
              <a:alpha val="4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82A2F"/>
        </a:fontRef>
        <a:srgbClr val="282A2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D5C">
              <a:alpha val="82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B2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87B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254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7A8DB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DEDF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444C55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Put the seed in the hole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0" name="Shape 1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Would you like to plant a strawberry seed?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Cover it with earth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There are a lot of plants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make a little hole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like to water the seed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 wait for it to grow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hape 1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seed will grow into an apple tree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2" name="Shape 19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litter apple tree will grow into a big apple tree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778000" y="3657600"/>
            <a:ext cx="20828000" cy="35687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778000" y="7327900"/>
            <a:ext cx="20828000" cy="1892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绿叶上蝴蝶的写真照片"/>
          <p:cNvSpPr/>
          <p:nvPr>
            <p:ph type="pic" sz="quarter" idx="21"/>
          </p:nvPr>
        </p:nvSpPr>
        <p:spPr>
          <a:xfrm>
            <a:off x="15327675" y="6674745"/>
            <a:ext cx="8902514" cy="591243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一只橙色蝴蝶停留在草丛中一个人手上的特写"/>
          <p:cNvSpPr/>
          <p:nvPr>
            <p:ph type="pic" sz="half" idx="22"/>
          </p:nvPr>
        </p:nvSpPr>
        <p:spPr>
          <a:xfrm rot="21600000">
            <a:off x="15779078" y="-2308725"/>
            <a:ext cx="7408334" cy="94234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一片部分被吃掉的叶子上的帝王毛毛虫的特写"/>
          <p:cNvSpPr/>
          <p:nvPr>
            <p:ph type="pic" idx="23"/>
          </p:nvPr>
        </p:nvSpPr>
        <p:spPr>
          <a:xfrm rot="21600000">
            <a:off x="-3606800" y="-1397000"/>
            <a:ext cx="22745700" cy="15786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“在此键入引文。”"/>
          <p:cNvSpPr txBox="1"/>
          <p:nvPr>
            <p:ph type="body" sz="quarter" idx="21"/>
          </p:nvPr>
        </p:nvSpPr>
        <p:spPr>
          <a:xfrm>
            <a:off x="2374900" y="6362699"/>
            <a:ext cx="19621500" cy="1028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200"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112" name="–苏子柔"/>
          <p:cNvSpPr txBox="1"/>
          <p:nvPr>
            <p:ph type="body" sz="quarter" idx="22"/>
          </p:nvPr>
        </p:nvSpPr>
        <p:spPr>
          <a:xfrm>
            <a:off x="2374900" y="8966200"/>
            <a:ext cx="19621500" cy="72903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</a:lstStyle>
          <a:p>
            <a:pPr/>
            <a:r>
              <a:t>–苏子柔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一片部分被吃掉的叶子上的帝王毛毛虫的特写"/>
          <p:cNvSpPr/>
          <p:nvPr>
            <p:ph type="pic" idx="21"/>
          </p:nvPr>
        </p:nvSpPr>
        <p:spPr>
          <a:xfrm>
            <a:off x="2247" y="-939800"/>
            <a:ext cx="24384005" cy="16827500"/>
          </a:xfrm>
          <a:prstGeom prst="rect">
            <a:avLst/>
          </a:prstGeom>
          <a:ln w="88900"/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一片部分被吃掉的叶子上的帝王毛毛虫的特写"/>
          <p:cNvSpPr/>
          <p:nvPr>
            <p:ph type="pic" idx="21"/>
          </p:nvPr>
        </p:nvSpPr>
        <p:spPr>
          <a:xfrm>
            <a:off x="889000" y="-1625600"/>
            <a:ext cx="20332700" cy="14109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778000" y="9550400"/>
            <a:ext cx="20828000" cy="21209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778000" y="11785600"/>
            <a:ext cx="20828000" cy="134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778000" y="5067300"/>
            <a:ext cx="20828000" cy="35687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一片部分被吃掉的叶子上的帝王毛毛虫的特写"/>
          <p:cNvSpPr/>
          <p:nvPr>
            <p:ph type="pic" idx="21"/>
          </p:nvPr>
        </p:nvSpPr>
        <p:spPr>
          <a:xfrm>
            <a:off x="7785100" y="114300"/>
            <a:ext cx="17195800" cy="1186689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1574800" y="1854200"/>
            <a:ext cx="10858500" cy="4826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1574800" y="6692900"/>
            <a:ext cx="10858500" cy="5067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xfrm>
            <a:off x="1778000" y="3898900"/>
            <a:ext cx="208280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一片部分被吃掉的叶子上的帝王毛毛虫的特写"/>
          <p:cNvSpPr/>
          <p:nvPr>
            <p:ph type="pic" sz="half" idx="21"/>
          </p:nvPr>
        </p:nvSpPr>
        <p:spPr>
          <a:xfrm>
            <a:off x="10629900" y="3136398"/>
            <a:ext cx="13843000" cy="955311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6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大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85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/>
          </p:nvPr>
        </p:nvSpPr>
        <p:spPr>
          <a:xfrm>
            <a:off x="1778000" y="1498600"/>
            <a:ext cx="20828000" cy="1071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1778000" y="355600"/>
            <a:ext cx="20828000" cy="349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36944" y="13008841"/>
            <a:ext cx="508351" cy="5674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9pPr>
    </p:titleStyle>
    <p:bodyStyle>
      <a:lvl1pPr marL="762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1pPr>
      <a:lvl2pPr marL="1524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2pPr>
      <a:lvl3pPr marL="2286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3pPr>
      <a:lvl4pPr marL="3048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4pPr>
      <a:lvl5pPr marL="3810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5pPr>
      <a:lvl6pPr marL="4572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6pPr>
      <a:lvl7pPr marL="5334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7pPr>
      <a:lvl8pPr marL="6096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8pPr>
      <a:lvl9pPr marL="6858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9pPr>
    </p:bodyStyle>
    <p:other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跟着Kevin学英语(10)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跟着Kevin学英语(10)</a:t>
            </a:r>
          </a:p>
        </p:txBody>
      </p:sp>
      <p:sp>
        <p:nvSpPr>
          <p:cNvPr id="138" name="Gardening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Gardening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row.png" descr="grow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996179" y="1866899"/>
            <a:ext cx="10482264" cy="9931401"/>
          </a:xfrm>
          <a:prstGeom prst="rect">
            <a:avLst/>
          </a:prstGeom>
        </p:spPr>
      </p:pic>
      <p:sp>
        <p:nvSpPr>
          <p:cNvPr id="189" name="G 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G g </a:t>
            </a:r>
          </a:p>
        </p:txBody>
      </p:sp>
      <p:sp>
        <p:nvSpPr>
          <p:cNvPr id="190" name="Grow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Grow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What are you doing?…"/>
          <p:cNvSpPr txBox="1"/>
          <p:nvPr>
            <p:ph type="title"/>
          </p:nvPr>
        </p:nvSpPr>
        <p:spPr>
          <a:xfrm>
            <a:off x="2523835" y="2411330"/>
            <a:ext cx="19336330" cy="8893340"/>
          </a:xfrm>
          <a:prstGeom prst="rect">
            <a:avLst/>
          </a:prstGeom>
        </p:spPr>
        <p:txBody>
          <a:bodyPr/>
          <a:lstStyle/>
          <a:p>
            <a:pPr algn="l">
              <a:defRPr sz="8000"/>
            </a:pPr>
            <a:r>
              <a:t>What are you doing?</a:t>
            </a:r>
          </a:p>
          <a:p>
            <a:pPr algn="l">
              <a:defRPr sz="8000"/>
            </a:pPr>
          </a:p>
          <a:p>
            <a:pPr algn="l">
              <a:defRPr sz="8000"/>
            </a:pPr>
            <a:r>
              <a:t>It’s time to go home</a:t>
            </a:r>
          </a:p>
          <a:p>
            <a:pPr algn="l">
              <a:defRPr sz="8000"/>
            </a:pPr>
          </a:p>
          <a:p>
            <a:pPr algn="l">
              <a:defRPr sz="8000"/>
            </a:pPr>
            <a:r>
              <a:t>We are back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eed.png" descr="seed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3515292" y="1866899"/>
            <a:ext cx="8976917" cy="9434514"/>
          </a:xfrm>
          <a:prstGeom prst="rect">
            <a:avLst/>
          </a:prstGeom>
        </p:spPr>
      </p:pic>
      <p:sp>
        <p:nvSpPr>
          <p:cNvPr id="141" name="S 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S s</a:t>
            </a:r>
          </a:p>
        </p:txBody>
      </p:sp>
      <p:sp>
        <p:nvSpPr>
          <p:cNvPr id="142" name="Seed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Seed</a:t>
            </a:r>
          </a:p>
          <a:p>
            <a:pPr>
              <a:defRPr sz="10000"/>
            </a:pPr>
            <a:r>
              <a:t>Strawberry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prism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trawberry.png" descr="strawberry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125436" y="1866900"/>
            <a:ext cx="11756629" cy="9434513"/>
          </a:xfrm>
          <a:prstGeom prst="rect">
            <a:avLst/>
          </a:prstGeom>
        </p:spPr>
      </p:pic>
      <p:sp>
        <p:nvSpPr>
          <p:cNvPr id="147" name="S 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S s</a:t>
            </a:r>
          </a:p>
        </p:txBody>
      </p:sp>
      <p:sp>
        <p:nvSpPr>
          <p:cNvPr id="148" name="Seed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/>
            </a:pPr>
            <a:r>
              <a:t>Seed</a:t>
            </a:r>
          </a:p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Strawberry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earth.png" descr="earth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125437" y="1866900"/>
            <a:ext cx="11756629" cy="9434513"/>
          </a:xfrm>
          <a:prstGeom prst="rect">
            <a:avLst/>
          </a:prstGeom>
        </p:spPr>
      </p:pic>
      <p:sp>
        <p:nvSpPr>
          <p:cNvPr id="153" name="E 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E e</a:t>
            </a:r>
          </a:p>
        </p:txBody>
      </p:sp>
      <p:sp>
        <p:nvSpPr>
          <p:cNvPr id="154" name="Earth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Earth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lant.png" descr="plant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125436" y="1866900"/>
            <a:ext cx="11756629" cy="9434513"/>
          </a:xfrm>
          <a:prstGeom prst="rect">
            <a:avLst/>
          </a:prstGeom>
        </p:spPr>
      </p:pic>
      <p:sp>
        <p:nvSpPr>
          <p:cNvPr id="159" name="P 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P p </a:t>
            </a:r>
          </a:p>
        </p:txBody>
      </p:sp>
      <p:sp>
        <p:nvSpPr>
          <p:cNvPr id="160" name="Plan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Plant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hole.png" descr="hole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125436" y="1866900"/>
            <a:ext cx="11756629" cy="9434513"/>
          </a:xfrm>
          <a:prstGeom prst="rect">
            <a:avLst/>
          </a:prstGeom>
        </p:spPr>
      </p:pic>
      <p:sp>
        <p:nvSpPr>
          <p:cNvPr id="165" name="H 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H h </a:t>
            </a:r>
          </a:p>
        </p:txBody>
      </p:sp>
      <p:sp>
        <p:nvSpPr>
          <p:cNvPr id="166" name="Hol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Hole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water.png" descr="water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3346621" y="2026443"/>
            <a:ext cx="9780985" cy="9771858"/>
          </a:xfrm>
          <a:prstGeom prst="rect">
            <a:avLst/>
          </a:prstGeom>
        </p:spPr>
      </p:pic>
      <p:sp>
        <p:nvSpPr>
          <p:cNvPr id="171" name="W 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W w </a:t>
            </a:r>
          </a:p>
        </p:txBody>
      </p:sp>
      <p:sp>
        <p:nvSpPr>
          <p:cNvPr id="172" name="Water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Water</a:t>
            </a:r>
          </a:p>
          <a:p>
            <a:pPr>
              <a:defRPr sz="10000"/>
            </a:pPr>
            <a:r>
              <a:t>Wait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wait.png" descr="wait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6" y="3310334"/>
            <a:ext cx="11842354" cy="7095332"/>
          </a:xfrm>
          <a:prstGeom prst="rect">
            <a:avLst/>
          </a:prstGeom>
        </p:spPr>
      </p:pic>
      <p:sp>
        <p:nvSpPr>
          <p:cNvPr id="177" name="W 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W w </a:t>
            </a:r>
          </a:p>
        </p:txBody>
      </p:sp>
      <p:sp>
        <p:nvSpPr>
          <p:cNvPr id="178" name="Water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/>
            </a:pPr>
            <a:r>
              <a:t>Water</a:t>
            </a:r>
          </a:p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Wait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tree.png" descr="tree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4103063" y="1866900"/>
            <a:ext cx="8268098" cy="9931401"/>
          </a:xfrm>
          <a:prstGeom prst="rect">
            <a:avLst/>
          </a:prstGeom>
        </p:spPr>
      </p:pic>
      <p:sp>
        <p:nvSpPr>
          <p:cNvPr id="183" name="T 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T t </a:t>
            </a:r>
          </a:p>
        </p:txBody>
      </p:sp>
      <p:sp>
        <p:nvSpPr>
          <p:cNvPr id="184" name="tre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tree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jpe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jpeg"/></Relationships>

</file>

<file path=ppt/theme/theme1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BC00FF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51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000000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51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